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3" r:id="rId2"/>
    <p:sldId id="354" r:id="rId3"/>
    <p:sldId id="355" r:id="rId4"/>
    <p:sldId id="359" r:id="rId5"/>
    <p:sldId id="403" r:id="rId6"/>
    <p:sldId id="404" r:id="rId7"/>
    <p:sldId id="405" r:id="rId8"/>
    <p:sldId id="374" r:id="rId9"/>
    <p:sldId id="375" r:id="rId10"/>
    <p:sldId id="406" r:id="rId11"/>
    <p:sldId id="378" r:id="rId12"/>
    <p:sldId id="413" r:id="rId13"/>
    <p:sldId id="381" r:id="rId14"/>
    <p:sldId id="385" r:id="rId15"/>
    <p:sldId id="402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16C"/>
    <a:srgbClr val="0095DA"/>
    <a:srgbClr val="FCB316"/>
    <a:srgbClr val="7EB242"/>
    <a:srgbClr val="EF3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7132" autoAdjust="0"/>
  </p:normalViewPr>
  <p:slideViewPr>
    <p:cSldViewPr>
      <p:cViewPr>
        <p:scale>
          <a:sx n="80" d="100"/>
          <a:sy n="80" d="100"/>
        </p:scale>
        <p:origin x="-1430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138"/>
    </p:cViewPr>
  </p:sorterViewPr>
  <p:notesViewPr>
    <p:cSldViewPr>
      <p:cViewPr>
        <p:scale>
          <a:sx n="66" d="100"/>
          <a:sy n="66" d="100"/>
        </p:scale>
        <p:origin x="-2526" y="-7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smtClean="0"/>
              <a:t>Customer Service: 877-366-8154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70D8A63-B0B3-5340-A5BD-9A9041A6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4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E28BE40-A7F6-4A9A-949C-884FF02DB5F4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8B99CEF-D2F5-4DAD-8A93-41F626F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42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8E40B-4F88-4B72-BE21-7D668428834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447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B84F02E-A532-48BA-8418-F680C14634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4832" y="2988968"/>
            <a:ext cx="186736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4" y="4867274"/>
            <a:ext cx="1064163" cy="12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95D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00200"/>
            <a:ext cx="670559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7EB242"/>
              </a:buClr>
              <a:buFont typeface="Calibri" pitchFamily="34" charset="0"/>
              <a:buChar char="•"/>
              <a:defRPr sz="2400">
                <a:solidFill>
                  <a:srgbClr val="4D616C"/>
                </a:solidFill>
              </a:defRPr>
            </a:lvl1pPr>
            <a:lvl2pPr marL="742950" indent="-285750">
              <a:buClr>
                <a:srgbClr val="EF374E"/>
              </a:buClr>
              <a:buFont typeface="Arial" pitchFamily="34" charset="0"/>
              <a:buChar char="•"/>
              <a:defRPr sz="2000">
                <a:solidFill>
                  <a:srgbClr val="4D616C"/>
                </a:solidFill>
              </a:defRPr>
            </a:lvl2pPr>
            <a:lvl3pPr>
              <a:buClr>
                <a:srgbClr val="FCB316"/>
              </a:buClr>
              <a:defRPr sz="1800">
                <a:solidFill>
                  <a:srgbClr val="4D616C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A7B9F9F-9C84-43A4-A70F-C0C4DFF005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1255373"/>
            <a:ext cx="7772400" cy="45719"/>
          </a:xfrm>
          <a:prstGeom prst="rect">
            <a:avLst/>
          </a:prstGeom>
          <a:solidFill>
            <a:srgbClr val="0095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432" y="744832"/>
            <a:ext cx="18673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7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8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9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2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0095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B84F02E-A532-48BA-8418-F680C1463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6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95D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EB242"/>
        </a:buClr>
        <a:buFont typeface="Arial" pitchFamily="34" charset="0"/>
        <a:buChar char="•"/>
        <a:defRPr sz="3200" kern="1200">
          <a:solidFill>
            <a:srgbClr val="4D616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374E"/>
        </a:buClr>
        <a:buFont typeface="Arial" pitchFamily="34" charset="0"/>
        <a:buChar char="•"/>
        <a:defRPr sz="2800" kern="1200">
          <a:solidFill>
            <a:srgbClr val="4D61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CB316"/>
        </a:buClr>
        <a:buFont typeface="Arial" pitchFamily="34" charset="0"/>
        <a:buChar char="•"/>
        <a:defRPr sz="2400" kern="1200">
          <a:solidFill>
            <a:srgbClr val="4D61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D616C"/>
        </a:buClr>
        <a:buFont typeface="Arial" pitchFamily="34" charset="0"/>
        <a:buChar char="•"/>
        <a:defRPr sz="2000" kern="1200">
          <a:solidFill>
            <a:srgbClr val="4D61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5DA"/>
        </a:buClr>
        <a:buFont typeface="Arial" pitchFamily="34" charset="0"/>
        <a:buChar char="•"/>
        <a:defRPr sz="2000" kern="1200">
          <a:solidFill>
            <a:srgbClr val="4D61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Step –By-Step: </a:t>
            </a:r>
            <a:br>
              <a:rPr lang="en-US" dirty="0" smtClean="0"/>
            </a:br>
            <a:r>
              <a:rPr lang="en-US" dirty="0" smtClean="0"/>
              <a:t>How to Enter CEUs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533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3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Reviewing </a:t>
            </a:r>
            <a:r>
              <a:rPr lang="en-US" dirty="0" err="1" smtClean="0"/>
              <a:t>Recert</a:t>
            </a:r>
            <a:r>
              <a:rPr lang="en-US" dirty="0" smtClean="0"/>
              <a:t> Requirements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76798" y="1552082"/>
            <a:ext cx="3915103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Top of Page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615" y="2514600"/>
            <a:ext cx="8309286" cy="29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1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Entering CEUs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7978"/>
            <a:ext cx="7162800" cy="5260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10200" y="1343025"/>
            <a:ext cx="3429000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on either option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72000" y="1532782"/>
            <a:ext cx="838200" cy="4028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783999" y="2116766"/>
            <a:ext cx="151676" cy="17555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1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Entering CEU Detail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467600" cy="529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109341" y="5867400"/>
            <a:ext cx="838200" cy="4028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2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CEU confirmation screen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3999"/>
            <a:ext cx="7848600" cy="4729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Summary Page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38047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7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Contacting CPS Customer Service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572000"/>
          </a:xfrm>
        </p:spPr>
        <p:txBody>
          <a:bodyPr>
            <a:normAutofit/>
          </a:bodyPr>
          <a:lstStyle/>
          <a:p>
            <a:pPr algn="ctr" eaLnBrk="1" hangingPunct="1">
              <a:buFont typeface="Times" pitchFamily="18" charset="0"/>
              <a:buNone/>
            </a:pPr>
            <a:r>
              <a:rPr lang="en-US" sz="5400" dirty="0" smtClean="0"/>
              <a:t>(877) 366-8154</a:t>
            </a:r>
          </a:p>
          <a:p>
            <a:pPr algn="ctr" eaLnBrk="1" hangingPunct="1">
              <a:buFont typeface="Times" pitchFamily="18" charset="0"/>
              <a:buNone/>
            </a:pPr>
            <a:endParaRPr lang="en-US" sz="1050" dirty="0" smtClean="0"/>
          </a:p>
          <a:p>
            <a:pPr algn="ctr" eaLnBrk="1" hangingPunct="1">
              <a:buFont typeface="Times" pitchFamily="18" charset="0"/>
              <a:buNone/>
            </a:pPr>
            <a:r>
              <a:rPr lang="en-US" sz="4400" dirty="0" smtClean="0"/>
              <a:t>cps.certification@safekids.org </a:t>
            </a:r>
          </a:p>
          <a:p>
            <a:pPr algn="ctr" eaLnBrk="1" hangingPunct="1">
              <a:buFont typeface="Times" pitchFamily="18" charset="0"/>
              <a:buNone/>
            </a:pPr>
            <a:endParaRPr lang="en-US" sz="1100" dirty="0" smtClean="0"/>
          </a:p>
          <a:p>
            <a:pPr algn="ctr" eaLnBrk="1" hangingPunct="1">
              <a:buFont typeface="Times" pitchFamily="18" charset="0"/>
              <a:buNone/>
            </a:pPr>
            <a:r>
              <a:rPr lang="en-US" sz="3200" b="1" dirty="0" smtClean="0"/>
              <a:t>Certification-related </a:t>
            </a:r>
            <a:r>
              <a:rPr lang="en-US" sz="3200" dirty="0" smtClean="0"/>
              <a:t>information</a:t>
            </a:r>
          </a:p>
          <a:p>
            <a:pPr algn="ctr" eaLnBrk="1" hangingPunct="1">
              <a:buFont typeface="Times" pitchFamily="18" charset="0"/>
              <a:buNone/>
            </a:pPr>
            <a:r>
              <a:rPr lang="en-US" sz="3200" dirty="0" smtClean="0"/>
              <a:t>is available at http://cert.safekids.org.</a:t>
            </a:r>
          </a:p>
          <a:p>
            <a:pPr algn="ctr" eaLnBrk="1" hangingPunct="1">
              <a:buFont typeface="Times" pitchFamily="18" charset="0"/>
              <a:buNone/>
            </a:pPr>
            <a:endParaRPr lang="en-US" sz="1800" dirty="0" smtClean="0"/>
          </a:p>
          <a:p>
            <a:pPr eaLnBrk="1" hangingPunct="1"/>
            <a:endParaRPr lang="en-US" sz="1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7" y="1524000"/>
            <a:ext cx="8454886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/>
              <a:t>Details Online</a:t>
            </a:r>
            <a:br>
              <a:rPr lang="en-US" sz="4800" dirty="0" smtClean="0"/>
            </a:br>
            <a:r>
              <a:rPr lang="en-US" sz="2400" b="0" dirty="0" smtClean="0">
                <a:sym typeface="Wingdings" pitchFamily="2" charset="2"/>
              </a:rPr>
              <a:t>http://cert.safekids.org  I’m A Tech/</a:t>
            </a:r>
            <a:r>
              <a:rPr lang="en-US" sz="2400" b="0" dirty="0" smtClean="0"/>
              <a:t>Recertification</a:t>
            </a:r>
          </a:p>
        </p:txBody>
      </p:sp>
      <p:cxnSp>
        <p:nvCxnSpPr>
          <p:cNvPr id="4100" name="Straight Arrow Connector 5"/>
          <p:cNvCxnSpPr>
            <a:cxnSpLocks noChangeShapeType="1"/>
          </p:cNvCxnSpPr>
          <p:nvPr/>
        </p:nvCxnSpPr>
        <p:spPr bwMode="auto">
          <a:xfrm flipH="1">
            <a:off x="1828800" y="2590800"/>
            <a:ext cx="6858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4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Re-certification Requirements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1104900" y="1420812"/>
            <a:ext cx="77724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US" sz="2800" dirty="0" smtClean="0"/>
              <a:t>Basic re-certification requirements and deadlines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Times" pitchFamily="18" charset="0"/>
              <a:buAutoNum type="arabicPeriod"/>
              <a:defRPr/>
            </a:pPr>
            <a:r>
              <a:rPr lang="en-US" sz="2400" dirty="0" smtClean="0"/>
              <a:t>Five seat checks approved by a certified instructor (may use technician proxy option)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Times" pitchFamily="18" charset="0"/>
              <a:buAutoNum type="arabicPeriod"/>
              <a:defRPr/>
            </a:pPr>
            <a:r>
              <a:rPr lang="en-US" sz="2400" dirty="0" smtClean="0"/>
              <a:t>Community Education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Times" pitchFamily="18" charset="0"/>
              <a:buAutoNum type="arabicPeriod"/>
              <a:defRPr/>
            </a:pPr>
            <a:r>
              <a:rPr lang="en-US" sz="2400" dirty="0" smtClean="0"/>
              <a:t>A minimum of six hours of CPS technical continuing education (CEUs)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Times" pitchFamily="18" charset="0"/>
              <a:buAutoNum type="arabicPeriod"/>
              <a:defRPr/>
            </a:pPr>
            <a:r>
              <a:rPr lang="en-US" sz="2400" b="1" dirty="0" smtClean="0"/>
              <a:t>Register and pay fee by the end of the certification expiration date.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Times" pitchFamily="18" charset="0"/>
              <a:buAutoNum type="arabicPeriod"/>
              <a:defRPr/>
            </a:pPr>
            <a:endParaRPr lang="en-US" sz="1200" dirty="0" smtClean="0"/>
          </a:p>
          <a:p>
            <a:pPr marL="400050" lvl="1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US" sz="2000" b="1" dirty="0" smtClean="0"/>
              <a:t>INSTRUCTORS: </a:t>
            </a:r>
            <a:r>
              <a:rPr lang="en-US" sz="2000" dirty="0" smtClean="0"/>
              <a:t>In addition to the above requirements, you must also log 20 teaching hours of CPS course instruction.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76600" y="5638800"/>
            <a:ext cx="34290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64B7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64B74"/>
                </a:solidFill>
              </a:rPr>
              <a:t>Personal log available under </a:t>
            </a:r>
            <a:r>
              <a:rPr lang="en-US" sz="2000" b="1">
                <a:solidFill>
                  <a:srgbClr val="064B74"/>
                </a:solidFill>
              </a:rPr>
              <a:t>Resources: Forms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Continuing Education (CEU)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772400" cy="4572000"/>
          </a:xfrm>
        </p:spPr>
        <p:txBody>
          <a:bodyPr>
            <a:noAutofit/>
          </a:bodyPr>
          <a:lstStyle/>
          <a:p>
            <a:pPr marL="609600" indent="-609600" eaLnBrk="1" hangingPunct="1"/>
            <a:r>
              <a:rPr lang="en-US" sz="3200" b="1" dirty="0" smtClean="0"/>
              <a:t>A minimum of six hours of CPS technical continuing education</a:t>
            </a:r>
            <a:r>
              <a:rPr lang="en-US" sz="3200" dirty="0" smtClean="0"/>
              <a:t> (CEUs) must be obtained and reported during the current certification cycle. </a:t>
            </a:r>
          </a:p>
          <a:p>
            <a:pPr marL="609600" indent="-609600" eaLnBrk="1" hangingPunct="1"/>
            <a:r>
              <a:rPr lang="en-US" sz="3200" dirty="0" smtClean="0"/>
              <a:t>They may be </a:t>
            </a:r>
            <a:r>
              <a:rPr lang="en-US" sz="3200" b="1" dirty="0" smtClean="0"/>
              <a:t>entered at any time </a:t>
            </a:r>
            <a:r>
              <a:rPr lang="en-US" sz="3200" dirty="0" smtClean="0"/>
              <a:t>during your certification cycle.</a:t>
            </a:r>
          </a:p>
          <a:p>
            <a:pPr marL="609600" indent="-609600" eaLnBrk="1" hangingPunct="1"/>
            <a:r>
              <a:rPr lang="en-US" sz="3200" dirty="0" smtClean="0"/>
              <a:t>CEUs must fit into one of the five approved categories and meet content requirements.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5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8264"/>
            <a:ext cx="8220075" cy="4976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4114800" y="1143000"/>
            <a:ext cx="2209800" cy="1218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dirty="0"/>
              <a:t>Click  on LOG IN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24600" y="1866900"/>
            <a:ext cx="1391964" cy="4972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http://cert.safekids.org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6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924" y="1600200"/>
            <a:ext cx="8434552" cy="39052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743200" y="2667000"/>
            <a:ext cx="914400" cy="2667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Click on Tech/Tech to Be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8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806"/>
          <a:stretch/>
        </p:blipFill>
        <p:spPr bwMode="auto">
          <a:xfrm>
            <a:off x="610775" y="1430074"/>
            <a:ext cx="8152225" cy="45135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02117" y="1828800"/>
            <a:ext cx="4953000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Need help?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Call Customer Service: 877-366-8154.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Log 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9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7859"/>
            <a:ext cx="6324600" cy="523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Review Your Action Items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4876800"/>
            <a:ext cx="1007679" cy="3442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745421" y="2598683"/>
            <a:ext cx="2667000" cy="4493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5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Reviewing </a:t>
            </a:r>
            <a:r>
              <a:rPr lang="en-US" dirty="0" err="1" smtClean="0"/>
              <a:t>Recert</a:t>
            </a:r>
            <a:r>
              <a:rPr lang="en-US" dirty="0" smtClean="0"/>
              <a:t> Requirements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7859"/>
            <a:ext cx="6324600" cy="523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621721" y="5486400"/>
            <a:ext cx="1007679" cy="3442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876799" y="4695825"/>
            <a:ext cx="3915103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on </a:t>
            </a:r>
            <a:r>
              <a:rPr lang="en-US" dirty="0" err="1" smtClean="0"/>
              <a:t>Recert</a:t>
            </a:r>
            <a:r>
              <a:rPr lang="en-US" dirty="0" smtClean="0"/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9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3672</TotalTime>
  <Words>232</Words>
  <Application>Microsoft Office PowerPoint</Application>
  <PresentationFormat>On-screen Show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Step –By-Step:  How to Enter CEUs</vt:lpstr>
      <vt:lpstr>Details Online http://cert.safekids.org  I’m A Tech/Recertification</vt:lpstr>
      <vt:lpstr>Re-certification Requirements</vt:lpstr>
      <vt:lpstr>Continuing Education (CEU)</vt:lpstr>
      <vt:lpstr>Go to http://cert.safekids.org</vt:lpstr>
      <vt:lpstr>Click on Tech/Tech to Be</vt:lpstr>
      <vt:lpstr>Log In</vt:lpstr>
      <vt:lpstr>Review Your Action Items</vt:lpstr>
      <vt:lpstr>Reviewing Recert Requirements</vt:lpstr>
      <vt:lpstr>Reviewing Recert Requirements</vt:lpstr>
      <vt:lpstr>Entering CEUs</vt:lpstr>
      <vt:lpstr>Entering CEU Detail</vt:lpstr>
      <vt:lpstr>CEU confirmation screen</vt:lpstr>
      <vt:lpstr>Summary Page</vt:lpstr>
      <vt:lpstr>Contacting CPS Customer Service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Rebranding Safe Kids Worldwide</dc:title>
  <dc:creator>Katherine Collins</dc:creator>
  <cp:lastModifiedBy>Kerry Chausmer</cp:lastModifiedBy>
  <cp:revision>139</cp:revision>
  <cp:lastPrinted>2013-01-18T14:49:30Z</cp:lastPrinted>
  <dcterms:created xsi:type="dcterms:W3CDTF">2012-11-21T20:46:39Z</dcterms:created>
  <dcterms:modified xsi:type="dcterms:W3CDTF">2014-07-23T21:33:59Z</dcterms:modified>
</cp:coreProperties>
</file>